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65" r:id="rId6"/>
    <p:sldId id="262" r:id="rId7"/>
    <p:sldId id="267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2370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4857034" cy="3225873"/>
          </a:xfrm>
          <a:prstGeom prst="rect">
            <a:avLst/>
          </a:prstGeom>
          <a:solidFill>
            <a:srgbClr val="FF6699">
              <a:alpha val="86000"/>
            </a:srgb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3013" y="3501008"/>
            <a:ext cx="8352928" cy="216023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«Влияние витаминно-минеральной добавки на рост, развитие молодняка черно-пестрой породы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ООО «Батыр»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Селтинского района Удмуртской Республики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60648"/>
            <a:ext cx="688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 «Ступени к вершине мастерства»</a:t>
            </a:r>
          </a:p>
        </p:txBody>
      </p:sp>
    </p:spTree>
    <p:extLst>
      <p:ext uri="{BB962C8B-B14F-4D97-AF65-F5344CB8AC3E}">
        <p14:creationId xmlns:p14="http://schemas.microsoft.com/office/powerpoint/2010/main" val="9224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1166" y="241699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Буранова Юлия Александровна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оотехник ООО «Батыр»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/>
          <a:stretch/>
        </p:blipFill>
        <p:spPr>
          <a:xfrm>
            <a:off x="4860032" y="1628800"/>
            <a:ext cx="4193905" cy="4053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" y="1636015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23.05.1991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Высшее,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Иж ГСХА 2013г.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Стаж работы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6 лет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15096"/>
            <a:ext cx="3888432" cy="291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55752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производственные показатели ООО «Батыр»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12136"/>
              </p:ext>
            </p:extLst>
          </p:nvPr>
        </p:nvGraphicFramePr>
        <p:xfrm>
          <a:off x="4283968" y="2435442"/>
          <a:ext cx="4608512" cy="234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878"/>
                <a:gridCol w="1079634"/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7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Поголовье КРС, голов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коров, голов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78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молока, тонн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10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Среднесуточный привес, г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78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Получено телят, голов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3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260648"/>
            <a:ext cx="77768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ДАФС-25к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(диацетофенонилселенид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-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ультрамикроэлемент, необходимый для живых организмов, содержащий в себе 25% действующего вещества.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ДАФС-25к – сыпучий порошок от белого до светло-желтого цвета со слабым специфическим запахом, не растворим в воде. Растворим в растительном масле.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ДАФС-25к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отличие от неорганических соединений селена менее токсичен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индифферентен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компонентам кормовых смесей, что позволяет расширить терапевтический диапазон и добиться лучших результатов и находится в органической, т.е. в биодоступной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2595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57200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Схема кормления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5509" y="2595640"/>
            <a:ext cx="3910467" cy="21248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рацион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07607" y="2595640"/>
            <a:ext cx="4072231" cy="2124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рацион (ОР) +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 в неделю (15 мг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ДАФС-25к+30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 пихтовой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муки/гол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9934" y="1700808"/>
            <a:ext cx="3561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Контрольная группа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9186" y="1700808"/>
            <a:ext cx="2929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Опытная группа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83188"/>
              </p:ext>
            </p:extLst>
          </p:nvPr>
        </p:nvGraphicFramePr>
        <p:xfrm>
          <a:off x="539552" y="1484784"/>
          <a:ext cx="7920880" cy="3809588"/>
        </p:xfrm>
        <a:graphic>
          <a:graphicData uri="http://schemas.openxmlformats.org/drawingml/2006/table">
            <a:tbl>
              <a:tblPr/>
              <a:tblGrid>
                <a:gridCol w="4392114"/>
                <a:gridCol w="1896691"/>
                <a:gridCol w="1632075"/>
              </a:tblGrid>
              <a:tr h="1929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Группа животных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Контрольная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Опытная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животных, голов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Средняя живая масса на начало периода, кг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35,4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35,3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Период, мес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Средняя живая масса на конец периода,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кг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Среднесуточный </a:t>
                      </a: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прирост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ж. м. за </a:t>
                      </a: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период,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г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Затраты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на выращивание </a:t>
                      </a: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1 гол., руб.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4840,3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4909,2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Цена реализации 1 кг живой массы, руб.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9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8,40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9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8,40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Выручка от реализации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1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 гол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руб.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4821,6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5080,9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Прибыль, руб.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18,6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171,7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Рентабельность,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85" y="407393"/>
            <a:ext cx="91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производственно-экономические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показатели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5233" y="908720"/>
            <a:ext cx="3077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2088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рименение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витаминно-минерального препарата даже в такой короткий период кормления молодняка экономически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оправдано.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567922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t="19422" r="2872" b="18880"/>
          <a:stretch/>
        </p:blipFill>
        <p:spPr>
          <a:xfrm>
            <a:off x="197946" y="717381"/>
            <a:ext cx="8820115" cy="45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285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ПРОЕКТ  «Влияние витаминно-минеральной добавки на рост, развитие молодняка черно-пестрой породы в ООО «Батыр» Селтинского района Удмуртской Республики» 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«Влияние витаминно-минеральной добавки на рост, развитие молодняка черно-пестрой породы в СПК «Свобода» Селтинского района Удмуртской Республики»</dc:title>
  <dc:creator>Пользователь</dc:creator>
  <cp:lastModifiedBy>user</cp:lastModifiedBy>
  <cp:revision>35</cp:revision>
  <dcterms:created xsi:type="dcterms:W3CDTF">2019-09-25T01:14:05Z</dcterms:created>
  <dcterms:modified xsi:type="dcterms:W3CDTF">2019-11-27T10:00:05Z</dcterms:modified>
</cp:coreProperties>
</file>